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276" autoAdjust="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7CC7D-6D85-464D-B00D-BF7EF3794E01}" type="datetimeFigureOut">
              <a:rPr lang="pt-PT" smtClean="0"/>
              <a:t>05-12-2011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D4BCA-8542-448A-9701-D9E158D78DD9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D4BCA-8542-448A-9701-D9E158D78DD9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AB2CB4-8246-481F-A99C-1EBB8FDCFD4F}" type="datetimeFigureOut">
              <a:rPr lang="pt-PT" smtClean="0"/>
              <a:pPr/>
              <a:t>05-12-2011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A1D168-0E66-4478-B0C2-0E93464F0097}" type="slidenum">
              <a:rPr lang="pt-PT" smtClean="0"/>
              <a:pPr/>
              <a:t>‹nº›</a:t>
            </a:fld>
            <a:endParaRPr lang="pt-PT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43852" cy="869947"/>
          </a:xfrm>
        </p:spPr>
        <p:txBody>
          <a:bodyPr>
            <a:normAutofit/>
          </a:bodyPr>
          <a:lstStyle/>
          <a:p>
            <a:r>
              <a:rPr lang="pt-PT" dirty="0" smtClean="0"/>
              <a:t>A PROFISSÃO DE VARINA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Vendedora de Peixe na Praia</a:t>
            </a:r>
            <a:endParaRPr lang="pt-PT" dirty="0"/>
          </a:p>
        </p:txBody>
      </p:sp>
      <p:pic>
        <p:nvPicPr>
          <p:cNvPr id="32770" name="Picture 2" descr="http://perlbal.hi-pi.com/blog-images/503874/gd/1202937333/Cais-da-Ribeira-1898-Varin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712" y="3626170"/>
            <a:ext cx="3807222" cy="25889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varina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As Varinas, tão características deste nosso país litoral, vendiam o peixe fresco pelas ruas apregoando:</a:t>
            </a:r>
          </a:p>
          <a:p>
            <a:pPr lvl="1"/>
            <a:r>
              <a:rPr lang="pt-PT" dirty="0" smtClean="0"/>
              <a:t>“Olha o peixe fresquinho”, </a:t>
            </a:r>
          </a:p>
          <a:p>
            <a:pPr lvl="1"/>
            <a:r>
              <a:rPr lang="pt-PT" dirty="0" smtClean="0"/>
              <a:t>“Olha aqui freguês, o peixe que Deus fez”,</a:t>
            </a:r>
          </a:p>
          <a:p>
            <a:pPr lvl="1"/>
            <a:r>
              <a:rPr lang="pt-PT" dirty="0" smtClean="0"/>
              <a:t> ainda cantarolando “Quem quer peixe, quem quer almoçar!”. </a:t>
            </a:r>
          </a:p>
          <a:p>
            <a:pPr lvl="1"/>
            <a:endParaRPr lang="pt-PT" dirty="0" smtClean="0"/>
          </a:p>
          <a:p>
            <a:r>
              <a:rPr lang="pt-PT" dirty="0" smtClean="0"/>
              <a:t>Todo este palavreado era indistinguível para os verdadeiros apreciadores do peixe fresco.</a:t>
            </a:r>
            <a:endParaRPr lang="pt-PT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/>
              <a:t>Peixeiras, sardinheiras, varinas: as raízes de um símbolo urbano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Eram vendedoras ambulantes ou prestadoras de serviços vários ao domicílio, e que povoaram as ruas da cidade em épocas passadas, fazem hoje parte da história  urbana lisboeta.</a:t>
            </a:r>
          </a:p>
          <a:p>
            <a:r>
              <a:rPr lang="pt-PT" dirty="0" smtClean="0"/>
              <a:t> De entre uma abundância interminável, as ovarinas ou varinas ocupam um lugar de topo na sua hierarquia.</a:t>
            </a:r>
            <a:endParaRPr lang="pt-PT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 smtClean="0"/>
              <a:t>Traz com ela a alimentação com os seus cheiros e sabores (peixe,  fava-rica, etc.), o mar e o campo, a cor de trajes de outras terras, o movimento, as posturas e jeitos corporais e verbais de uma comunicação forte e, sobretudo, o som forte e inconfundível dos pregões mais gritados ou mais cantados que ecoam para além da vista destas figuras – pregões que têm sido comparados não poucas vezes com esse canto popular lisboeta, o fado. </a:t>
            </a:r>
            <a:endParaRPr lang="pt-PT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Vantagens e Desvantagens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Varina têm a vantagem de vender o peixe porta a porta. Para o seu sustento e da sua família.</a:t>
            </a:r>
          </a:p>
          <a:p>
            <a:pPr>
              <a:buNone/>
            </a:pPr>
            <a:endParaRPr lang="pt-PT" dirty="0" smtClean="0"/>
          </a:p>
          <a:p>
            <a:r>
              <a:rPr lang="pt-PT" dirty="0" smtClean="0"/>
              <a:t>A Varina têm a desvantagem de se levantar cedo para ir comprar peixe à lota.</a:t>
            </a:r>
            <a:endParaRPr lang="pt-PT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As </a:t>
            </a:r>
            <a:r>
              <a:rPr lang="pt-PT" dirty="0" smtClean="0"/>
              <a:t>histórias/lendas </a:t>
            </a:r>
            <a:r>
              <a:rPr lang="pt-PT" dirty="0" smtClean="0"/>
              <a:t>da profissão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Varina em cada região muda de nome</a:t>
            </a:r>
          </a:p>
          <a:p>
            <a:pPr>
              <a:buNone/>
            </a:pPr>
            <a:r>
              <a:rPr lang="pt-PT" dirty="0" smtClean="0"/>
              <a:t>	-Em </a:t>
            </a:r>
            <a:r>
              <a:rPr lang="pt-PT" dirty="0" smtClean="0"/>
              <a:t>Lisboa chama-se </a:t>
            </a:r>
            <a:r>
              <a:rPr lang="pt-PT" dirty="0" smtClean="0"/>
              <a:t>Varina</a:t>
            </a:r>
          </a:p>
          <a:p>
            <a:pPr>
              <a:buNone/>
            </a:pPr>
            <a:r>
              <a:rPr lang="pt-PT" dirty="0" smtClean="0"/>
              <a:t>	</a:t>
            </a:r>
            <a:r>
              <a:rPr lang="pt-PT" dirty="0" smtClean="0"/>
              <a:t>-</a:t>
            </a:r>
            <a:r>
              <a:rPr lang="pt-PT" dirty="0" smtClean="0"/>
              <a:t>Em </a:t>
            </a:r>
            <a:r>
              <a:rPr lang="pt-PT" dirty="0" smtClean="0"/>
              <a:t>Nazaré chama-se Nazarena</a:t>
            </a:r>
          </a:p>
          <a:p>
            <a:pPr>
              <a:buNone/>
            </a:pPr>
            <a:r>
              <a:rPr lang="pt-PT" dirty="0" smtClean="0"/>
              <a:t>	-Em </a:t>
            </a:r>
            <a:r>
              <a:rPr lang="pt-PT" dirty="0" smtClean="0"/>
              <a:t>Ovar chama-se Tricana</a:t>
            </a:r>
          </a:p>
          <a:p>
            <a:pPr>
              <a:buNone/>
            </a:pPr>
            <a:r>
              <a:rPr lang="pt-PT" dirty="0" smtClean="0"/>
              <a:t>	-Em </a:t>
            </a:r>
            <a:r>
              <a:rPr lang="pt-PT" dirty="0" smtClean="0"/>
              <a:t>Espinho chama-se Bareira</a:t>
            </a:r>
            <a:endParaRPr lang="pt-PT" dirty="0"/>
          </a:p>
        </p:txBody>
      </p:sp>
      <p:pic>
        <p:nvPicPr>
          <p:cNvPr id="6146" name="Picture 2" descr="http://fotos.sapo.pt/B7ZdtmEV5KZ7s4Wu61g0/s320x2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5" y="2928934"/>
            <a:ext cx="2241341" cy="377546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  <a:p>
            <a:r>
              <a:rPr lang="pt-PT" dirty="0" smtClean="0"/>
              <a:t>David  Henriques Soares</a:t>
            </a:r>
          </a:p>
          <a:p>
            <a:r>
              <a:rPr lang="pt-PT" dirty="0" smtClean="0"/>
              <a:t>Data 23 /11 /</a:t>
            </a:r>
            <a:r>
              <a:rPr lang="pt-PT" dirty="0" smtClean="0"/>
              <a:t>2011</a:t>
            </a:r>
          </a:p>
          <a:p>
            <a:r>
              <a:rPr lang="pt-PT" dirty="0" smtClean="0"/>
              <a:t>Pinhal Maior</a:t>
            </a:r>
            <a:endParaRPr lang="pt-PT" dirty="0"/>
          </a:p>
        </p:txBody>
      </p:sp>
      <p:pic>
        <p:nvPicPr>
          <p:cNvPr id="3074" name="Picture 2" descr="http://www.ours.pt/images/entidades/pinhal%20mai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2786058"/>
            <a:ext cx="1785950" cy="119539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299</TotalTime>
  <Words>286</Words>
  <Application>Microsoft Office PowerPoint</Application>
  <PresentationFormat>Apresentação no Ecrã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Fluxo</vt:lpstr>
      <vt:lpstr>A PROFISSÃO DE VARINA</vt:lpstr>
      <vt:lpstr>A varina</vt:lpstr>
      <vt:lpstr>Peixeiras, sardinheiras, varinas: as raízes de um símbolo urbano</vt:lpstr>
      <vt:lpstr>Diapositivo 4</vt:lpstr>
      <vt:lpstr>Vantagens e Desvantagens</vt:lpstr>
      <vt:lpstr>As histórias/lendas da profissão</vt:lpstr>
      <vt:lpstr>Diapositivo 7</vt:lpstr>
    </vt:vector>
  </TitlesOfParts>
  <Company>E. T. P. SICÓ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PROFISSÃO DE A VARINA</dc:title>
  <dc:creator>Escola Tecn. Prof. de Sicó</dc:creator>
  <cp:lastModifiedBy>Escola Tecn. Prof. de Sicó</cp:lastModifiedBy>
  <cp:revision>23</cp:revision>
  <dcterms:created xsi:type="dcterms:W3CDTF">2011-11-16T16:40:44Z</dcterms:created>
  <dcterms:modified xsi:type="dcterms:W3CDTF">2011-12-05T16:06:16Z</dcterms:modified>
</cp:coreProperties>
</file>