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ECF6B-865E-44CA-A962-B0E55F713803}" type="datetimeFigureOut">
              <a:rPr lang="pt-PT" smtClean="0"/>
              <a:pPr/>
              <a:t>23-02-2012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9F8274-994F-41DE-8888-698B36B0964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84E72-4C11-4C32-98B9-8A2A26B3EC68}" type="datetimeFigureOut">
              <a:rPr lang="pt-PT" smtClean="0"/>
              <a:pPr/>
              <a:t>23-02-2012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1C64D-5CCE-4525-B927-E96DA9EAC9F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84E72-4C11-4C32-98B9-8A2A26B3EC68}" type="datetimeFigureOut">
              <a:rPr lang="pt-PT" smtClean="0"/>
              <a:pPr/>
              <a:t>23-02-2012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1C64D-5CCE-4525-B927-E96DA9EAC9F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84E72-4C11-4C32-98B9-8A2A26B3EC68}" type="datetimeFigureOut">
              <a:rPr lang="pt-PT" smtClean="0"/>
              <a:pPr/>
              <a:t>23-02-2012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1C64D-5CCE-4525-B927-E96DA9EAC9F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84E72-4C11-4C32-98B9-8A2A26B3EC68}" type="datetimeFigureOut">
              <a:rPr lang="pt-PT" smtClean="0"/>
              <a:pPr/>
              <a:t>23-02-2012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1C64D-5CCE-4525-B927-E96DA9EAC9F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84E72-4C11-4C32-98B9-8A2A26B3EC68}" type="datetimeFigureOut">
              <a:rPr lang="pt-PT" smtClean="0"/>
              <a:pPr/>
              <a:t>23-02-2012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1C64D-5CCE-4525-B927-E96DA9EAC9F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84E72-4C11-4C32-98B9-8A2A26B3EC68}" type="datetimeFigureOut">
              <a:rPr lang="pt-PT" smtClean="0"/>
              <a:pPr/>
              <a:t>23-02-2012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1C64D-5CCE-4525-B927-E96DA9EAC9F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84E72-4C11-4C32-98B9-8A2A26B3EC68}" type="datetimeFigureOut">
              <a:rPr lang="pt-PT" smtClean="0"/>
              <a:pPr/>
              <a:t>23-02-2012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1C64D-5CCE-4525-B927-E96DA9EAC9F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84E72-4C11-4C32-98B9-8A2A26B3EC68}" type="datetimeFigureOut">
              <a:rPr lang="pt-PT" smtClean="0"/>
              <a:pPr/>
              <a:t>23-02-2012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1C64D-5CCE-4525-B927-E96DA9EAC9F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84E72-4C11-4C32-98B9-8A2A26B3EC68}" type="datetimeFigureOut">
              <a:rPr lang="pt-PT" smtClean="0"/>
              <a:pPr/>
              <a:t>23-02-2012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1C64D-5CCE-4525-B927-E96DA9EAC9F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84E72-4C11-4C32-98B9-8A2A26B3EC68}" type="datetimeFigureOut">
              <a:rPr lang="pt-PT" smtClean="0"/>
              <a:pPr/>
              <a:t>23-02-2012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1C64D-5CCE-4525-B927-E96DA9EAC9F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84E72-4C11-4C32-98B9-8A2A26B3EC68}" type="datetimeFigureOut">
              <a:rPr lang="pt-PT" smtClean="0"/>
              <a:pPr/>
              <a:t>23-02-2012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1C64D-5CCE-4525-B927-E96DA9EAC9F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84E72-4C11-4C32-98B9-8A2A26B3EC68}" type="datetimeFigureOut">
              <a:rPr lang="pt-PT" smtClean="0"/>
              <a:pPr/>
              <a:t>23-02-2012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1C64D-5CCE-4525-B927-E96DA9EAC9F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smtClean="0"/>
              <a:t>As profissões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Calceteiro</a:t>
            </a:r>
            <a:endParaRPr lang="pt-PT" dirty="0"/>
          </a:p>
        </p:txBody>
      </p:sp>
      <p:pic>
        <p:nvPicPr>
          <p:cNvPr id="5" name="Marcador de Posição de Conteúdo 4" descr="http://profissoes.web.simplesnet.pt/profissoes/CALCETEIRO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2" y="1705769"/>
            <a:ext cx="6048375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Criada de servir</a:t>
            </a:r>
            <a:endParaRPr lang="pt-PT" dirty="0"/>
          </a:p>
        </p:txBody>
      </p:sp>
      <p:pic>
        <p:nvPicPr>
          <p:cNvPr id="4" name="Marcador de Posição de Conteúdo 3" descr="http://profissoes.web.simplesnet.pt/profissoes/CRIADA_DE_SERVIR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1547812" y="1643856"/>
            <a:ext cx="6048375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Engraxador</a:t>
            </a:r>
            <a:endParaRPr lang="pt-PT" dirty="0"/>
          </a:p>
        </p:txBody>
      </p:sp>
      <p:pic>
        <p:nvPicPr>
          <p:cNvPr id="4" name="Marcador de Posição de Conteúdo 3" descr="http://profissoes.web.simplesnet.pt/profissoes/ENGRAXADOR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2" y="1672431"/>
            <a:ext cx="6048375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 descr="http://profissoes.web.simplesnet.pt/profissoes/ENGRAXADO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9908" y="2289175"/>
            <a:ext cx="3064184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 descr="http://profissoes.web.simplesnet.pt/profissoes/ENGRAXADO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143116"/>
            <a:ext cx="3064184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Estivador</a:t>
            </a:r>
            <a:endParaRPr lang="pt-PT" dirty="0"/>
          </a:p>
        </p:txBody>
      </p:sp>
      <p:pic>
        <p:nvPicPr>
          <p:cNvPr id="3" name="Imagem 2" descr="http://profissoes.web.simplesnet.pt/profissoes/ESTIVADO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785926"/>
            <a:ext cx="4572032" cy="399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m 3" descr="http://profissoes.web.simplesnet.pt/profissoes/ESTIVADO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0700" y="2290371"/>
            <a:ext cx="3022600" cy="227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Fotografo á- lá-minute</a:t>
            </a:r>
            <a:endParaRPr lang="pt-PT" dirty="0"/>
          </a:p>
        </p:txBody>
      </p:sp>
      <p:pic>
        <p:nvPicPr>
          <p:cNvPr id="3" name="Imagem 2" descr="http://profissoes.web.simplesnet.pt/profissoes/FOTOGRAFO_A_LA_MINUT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714488"/>
            <a:ext cx="578647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Limpa chaminés</a:t>
            </a:r>
            <a:endParaRPr lang="pt-PT" dirty="0"/>
          </a:p>
        </p:txBody>
      </p:sp>
      <p:pic>
        <p:nvPicPr>
          <p:cNvPr id="3" name="Imagem 2" descr="http://profissoes.web.simplesnet.pt/profissoes/LIMPA_CHAMIN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7" y="1571612"/>
            <a:ext cx="607223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Moço de fretes</a:t>
            </a:r>
            <a:endParaRPr lang="pt-PT" dirty="0"/>
          </a:p>
        </p:txBody>
      </p:sp>
      <p:pic>
        <p:nvPicPr>
          <p:cNvPr id="3" name="Imagem 2" descr="http://profissoes.web.simplesnet.pt/profissoes/MOCO_DE_FRETE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571612"/>
            <a:ext cx="5715039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 Modista</a:t>
            </a:r>
            <a:endParaRPr lang="pt-PT" dirty="0"/>
          </a:p>
        </p:txBody>
      </p:sp>
      <p:pic>
        <p:nvPicPr>
          <p:cNvPr id="8" name="Imagem 7" descr="http://profissoes.web.simplesnet.pt/profissoes/MODIST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214422"/>
            <a:ext cx="607223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r>
              <a:rPr lang="pt-PT" dirty="0" smtClean="0"/>
              <a:t>Calista</a:t>
            </a:r>
            <a:endParaRPr lang="pt-PT" dirty="0"/>
          </a:p>
        </p:txBody>
      </p:sp>
      <p:pic>
        <p:nvPicPr>
          <p:cNvPr id="3" name="Imagem 2" descr="http://profissoes.web.simplesnet.pt/profissoes/MODIST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785926"/>
            <a:ext cx="4123715" cy="2312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O Carteiro</a:t>
            </a:r>
            <a:endParaRPr lang="pt-PT" dirty="0"/>
          </a:p>
        </p:txBody>
      </p:sp>
      <p:pic>
        <p:nvPicPr>
          <p:cNvPr id="4" name="Imagem 3" descr="http://profissoes.web.simplesnet.pt/profissoes/O_CARTEIR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142984"/>
            <a:ext cx="535785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err="1" smtClean="0"/>
              <a:t>Datilógrafo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>.</a:t>
            </a:r>
            <a:endParaRPr lang="pt-PT" dirty="0"/>
          </a:p>
        </p:txBody>
      </p:sp>
      <p:pic>
        <p:nvPicPr>
          <p:cNvPr id="4" name="Marcador de Posição de Conteúdo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928670"/>
            <a:ext cx="5786477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O coveiro</a:t>
            </a:r>
            <a:endParaRPr lang="pt-PT" dirty="0"/>
          </a:p>
        </p:txBody>
      </p:sp>
      <p:pic>
        <p:nvPicPr>
          <p:cNvPr id="3" name="Imagem 2" descr="http://profissoes.web.simplesnet.pt/profissoes/O_COVEIR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214422"/>
            <a:ext cx="464347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O Padeiro</a:t>
            </a:r>
            <a:endParaRPr lang="pt-PT" dirty="0"/>
          </a:p>
        </p:txBody>
      </p:sp>
      <p:pic>
        <p:nvPicPr>
          <p:cNvPr id="3" name="Imagem 2" descr="http://profissoes.web.simplesnet.pt/profissoes/PADEIR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357298"/>
            <a:ext cx="4682136" cy="417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O Pescador</a:t>
            </a:r>
            <a:endParaRPr lang="pt-PT" dirty="0"/>
          </a:p>
        </p:txBody>
      </p:sp>
      <p:pic>
        <p:nvPicPr>
          <p:cNvPr id="3" name="Imagem 2" descr="http://profissoes.web.simplesnet.pt/profissoes/PESCADO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785926"/>
            <a:ext cx="5296302" cy="344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O policia</a:t>
            </a:r>
            <a:endParaRPr lang="pt-PT" dirty="0"/>
          </a:p>
        </p:txBody>
      </p:sp>
      <p:pic>
        <p:nvPicPr>
          <p:cNvPr id="3" name="Imagem 2" descr="http://profissoes.web.simplesnet.pt/profissoes/POLICI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357298"/>
            <a:ext cx="5143535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O Propagandista</a:t>
            </a:r>
            <a:endParaRPr lang="pt-PT" dirty="0"/>
          </a:p>
        </p:txBody>
      </p:sp>
      <p:pic>
        <p:nvPicPr>
          <p:cNvPr id="3" name="Imagem 2" descr="http://profissoes.web.simplesnet.pt/profissoes/PROPAGANDIST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357298"/>
            <a:ext cx="635798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O sapateiro</a:t>
            </a:r>
            <a:endParaRPr lang="pt-PT" dirty="0"/>
          </a:p>
        </p:txBody>
      </p:sp>
      <p:pic>
        <p:nvPicPr>
          <p:cNvPr id="3" name="Imagem 2" descr="http://profissoes.web.simplesnet.pt/profissoes/SAPATEIR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785902"/>
            <a:ext cx="5715039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O taberneiro</a:t>
            </a:r>
            <a:endParaRPr lang="pt-PT" dirty="0"/>
          </a:p>
        </p:txBody>
      </p:sp>
      <p:pic>
        <p:nvPicPr>
          <p:cNvPr id="3" name="Imagem 2" descr="http://profissoes.web.simplesnet.pt/profissoes/TABERNEIR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643050"/>
            <a:ext cx="4884299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 telefonista</a:t>
            </a:r>
            <a:endParaRPr lang="pt-PT" dirty="0"/>
          </a:p>
        </p:txBody>
      </p:sp>
      <p:pic>
        <p:nvPicPr>
          <p:cNvPr id="3" name="Imagem 2" descr="http://profissoes.web.simplesnet.pt/profissoes/TELEFONIST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357430"/>
            <a:ext cx="4878388" cy="3117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O trapeiro</a:t>
            </a:r>
            <a:endParaRPr lang="pt-PT" dirty="0"/>
          </a:p>
        </p:txBody>
      </p:sp>
      <p:pic>
        <p:nvPicPr>
          <p:cNvPr id="3" name="Imagem 2" descr="http://profissoes.web.simplesnet.pt/profissoes/TRAPEIR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500174"/>
            <a:ext cx="621510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 varina</a:t>
            </a:r>
            <a:endParaRPr lang="pt-PT" dirty="0"/>
          </a:p>
        </p:txBody>
      </p:sp>
      <p:pic>
        <p:nvPicPr>
          <p:cNvPr id="3" name="Imagem 2" descr="http://profissoes.web.simplesnet.pt/profissoes/VARIN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500174"/>
            <a:ext cx="418870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 ama</a:t>
            </a:r>
            <a:endParaRPr lang="pt-PT" dirty="0"/>
          </a:p>
        </p:txBody>
      </p:sp>
      <p:pic>
        <p:nvPicPr>
          <p:cNvPr id="4" name="Marcador de Posição de Conteúdo 3" descr="http://profissoes.web.simplesnet.pt/profissoes/A_AM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2" y="1696244"/>
            <a:ext cx="6048375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Vendedora  de galinhas e ovos</a:t>
            </a:r>
            <a:endParaRPr lang="pt-PT" dirty="0"/>
          </a:p>
        </p:txBody>
      </p:sp>
      <p:pic>
        <p:nvPicPr>
          <p:cNvPr id="3" name="Imagem 2" descr="http://profissoes.web.simplesnet.pt/profissoes/VENDEDEIRA_DE_GALINHA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643050"/>
            <a:ext cx="650085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Vendedor de castanhas</a:t>
            </a:r>
            <a:endParaRPr lang="pt-PT" dirty="0"/>
          </a:p>
        </p:txBody>
      </p:sp>
      <p:pic>
        <p:nvPicPr>
          <p:cNvPr id="3" name="Imagem 2" descr="http://profissoes.web.simplesnet.pt/profissoes/VENDEDOR_DE_CASTANHA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428736"/>
            <a:ext cx="600079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Vendedor de gelados</a:t>
            </a:r>
            <a:endParaRPr lang="pt-PT" dirty="0"/>
          </a:p>
        </p:txBody>
      </p:sp>
      <p:pic>
        <p:nvPicPr>
          <p:cNvPr id="3" name="Imagem 2" descr="http://profissoes.web.simplesnet.pt/profissoes/VENDEDOR_DE_GELAD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571612"/>
            <a:ext cx="6000791" cy="3611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Vendedor de rendas</a:t>
            </a:r>
            <a:endParaRPr lang="pt-PT" dirty="0"/>
          </a:p>
        </p:txBody>
      </p:sp>
      <p:pic>
        <p:nvPicPr>
          <p:cNvPr id="3" name="Imagem 2" descr="http://profissoes.web.simplesnet.pt/profissoes/VENDEDOR_DE_RENDA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71612"/>
            <a:ext cx="671517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Vendedor de petiscos</a:t>
            </a:r>
            <a:endParaRPr lang="pt-PT" dirty="0"/>
          </a:p>
        </p:txBody>
      </p:sp>
      <p:pic>
        <p:nvPicPr>
          <p:cNvPr id="3" name="Imagem 2" descr="http://profissoes.web.simplesnet.pt/profissoes/VENDEIRA_DE_PETISC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285860"/>
            <a:ext cx="557216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Vendedeira de refrescos</a:t>
            </a:r>
            <a:endParaRPr lang="pt-PT" dirty="0"/>
          </a:p>
        </p:txBody>
      </p:sp>
      <p:pic>
        <p:nvPicPr>
          <p:cNvPr id="3" name="Imagem 2" descr="http://profissoes.web.simplesnet.pt/profissoes/VENDEIRA_DE_REFRESC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000240"/>
            <a:ext cx="7072361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Amola tesouras</a:t>
            </a:r>
            <a:endParaRPr lang="pt-PT" dirty="0"/>
          </a:p>
        </p:txBody>
      </p:sp>
      <p:pic>
        <p:nvPicPr>
          <p:cNvPr id="3" name="Imagem 2" descr="http://profissoes.web.simplesnet.pt/profissoes/amola_tesoura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285860"/>
            <a:ext cx="557216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Alfaiate</a:t>
            </a:r>
            <a:endParaRPr lang="pt-PT" dirty="0"/>
          </a:p>
        </p:txBody>
      </p:sp>
      <p:pic>
        <p:nvPicPr>
          <p:cNvPr id="3" name="Imagem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785926"/>
            <a:ext cx="564360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O ferreiro</a:t>
            </a:r>
            <a:endParaRPr lang="pt-PT" dirty="0"/>
          </a:p>
        </p:txBody>
      </p:sp>
      <p:pic>
        <p:nvPicPr>
          <p:cNvPr id="3" name="Imagem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571612"/>
            <a:ext cx="571504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O Cesteiro</a:t>
            </a:r>
            <a:endParaRPr lang="pt-PT" dirty="0"/>
          </a:p>
        </p:txBody>
      </p:sp>
      <p:pic>
        <p:nvPicPr>
          <p:cNvPr id="3" name="Imagem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428736"/>
            <a:ext cx="550072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Costureira</a:t>
            </a:r>
            <a:endParaRPr lang="pt-PT" dirty="0"/>
          </a:p>
        </p:txBody>
      </p:sp>
      <p:pic>
        <p:nvPicPr>
          <p:cNvPr id="4" name="Marcador de Posição de Conteúdo 3" descr="http://profissoes.web.simplesnet.pt/profissoes/A_COSTUREIR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2" y="1639094"/>
            <a:ext cx="6048375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O Varredor</a:t>
            </a:r>
            <a:endParaRPr lang="pt-PT" dirty="0"/>
          </a:p>
        </p:txBody>
      </p:sp>
      <p:pic>
        <p:nvPicPr>
          <p:cNvPr id="3" name="Imagem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071546"/>
            <a:ext cx="6572295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Vendedores de Perus</a:t>
            </a:r>
            <a:endParaRPr lang="pt-PT" dirty="0"/>
          </a:p>
        </p:txBody>
      </p:sp>
      <p:pic>
        <p:nvPicPr>
          <p:cNvPr id="3" name="Imagem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357298"/>
            <a:ext cx="700092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Policia Sinaleiro</a:t>
            </a:r>
            <a:endParaRPr lang="pt-PT" dirty="0"/>
          </a:p>
        </p:txBody>
      </p:sp>
      <p:pic>
        <p:nvPicPr>
          <p:cNvPr id="3" name="Imagem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357298"/>
            <a:ext cx="671517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Padeiro</a:t>
            </a:r>
            <a:endParaRPr lang="pt-PT" dirty="0"/>
          </a:p>
        </p:txBody>
      </p:sp>
      <p:pic>
        <p:nvPicPr>
          <p:cNvPr id="3" name="Imagem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214422"/>
            <a:ext cx="728667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Os Carreiros</a:t>
            </a:r>
            <a:endParaRPr lang="pt-PT" dirty="0"/>
          </a:p>
        </p:txBody>
      </p:sp>
      <p:pic>
        <p:nvPicPr>
          <p:cNvPr id="3" name="Imagem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214422"/>
            <a:ext cx="728667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O Leiteiro em 1919</a:t>
            </a:r>
            <a:endParaRPr lang="pt-PT" dirty="0"/>
          </a:p>
        </p:txBody>
      </p:sp>
      <p:pic>
        <p:nvPicPr>
          <p:cNvPr id="3" name="Imagem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214422"/>
            <a:ext cx="642942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O moleiro</a:t>
            </a:r>
            <a:endParaRPr lang="pt-PT" dirty="0"/>
          </a:p>
        </p:txBody>
      </p:sp>
      <p:pic>
        <p:nvPicPr>
          <p:cNvPr id="3" name="Imagem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142984"/>
            <a:ext cx="728667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O Oleiro</a:t>
            </a:r>
            <a:endParaRPr lang="pt-PT" dirty="0"/>
          </a:p>
        </p:txBody>
      </p:sp>
      <p:pic>
        <p:nvPicPr>
          <p:cNvPr id="3" name="Imagem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357298"/>
            <a:ext cx="728667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O Picheleiro</a:t>
            </a:r>
            <a:endParaRPr lang="pt-PT" dirty="0"/>
          </a:p>
        </p:txBody>
      </p:sp>
      <p:pic>
        <p:nvPicPr>
          <p:cNvPr id="3" name="Imagem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500174"/>
            <a:ext cx="6143668" cy="478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O Soldado</a:t>
            </a:r>
            <a:endParaRPr lang="pt-PT" dirty="0"/>
          </a:p>
        </p:txBody>
      </p:sp>
      <p:pic>
        <p:nvPicPr>
          <p:cNvPr id="3" name="Imagem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142984"/>
            <a:ext cx="607223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Aguadeiro</a:t>
            </a:r>
            <a:endParaRPr lang="pt-PT" dirty="0"/>
          </a:p>
        </p:txBody>
      </p:sp>
      <p:pic>
        <p:nvPicPr>
          <p:cNvPr id="4" name="Marcador de Posição de Conteúdo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357430"/>
            <a:ext cx="5357850" cy="35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O Tipografo</a:t>
            </a:r>
            <a:endParaRPr lang="pt-PT" dirty="0"/>
          </a:p>
        </p:txBody>
      </p:sp>
      <p:pic>
        <p:nvPicPr>
          <p:cNvPr id="3" name="Imagem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214422"/>
            <a:ext cx="714380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O vendedor de cebolas</a:t>
            </a:r>
            <a:endParaRPr lang="pt-PT" dirty="0"/>
          </a:p>
        </p:txBody>
      </p:sp>
      <p:pic>
        <p:nvPicPr>
          <p:cNvPr id="3" name="Imagem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285860"/>
            <a:ext cx="600079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Os </a:t>
            </a:r>
            <a:r>
              <a:rPr lang="pt-PT" dirty="0" err="1" smtClean="0"/>
              <a:t>bombeteiros</a:t>
            </a:r>
            <a:endParaRPr lang="pt-PT" dirty="0"/>
          </a:p>
        </p:txBody>
      </p:sp>
      <p:pic>
        <p:nvPicPr>
          <p:cNvPr id="3" name="Imagem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214422"/>
            <a:ext cx="735811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Meias solas</a:t>
            </a:r>
            <a:endParaRPr lang="pt-PT" dirty="0"/>
          </a:p>
        </p:txBody>
      </p:sp>
      <p:pic>
        <p:nvPicPr>
          <p:cNvPr id="3" name="Imagem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285860"/>
            <a:ext cx="621510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Mecânico</a:t>
            </a:r>
            <a:endParaRPr lang="pt-PT" dirty="0"/>
          </a:p>
        </p:txBody>
      </p:sp>
      <p:pic>
        <p:nvPicPr>
          <p:cNvPr id="3" name="Imagem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214422"/>
            <a:ext cx="735811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Formeiro</a:t>
            </a:r>
            <a:endParaRPr lang="pt-PT" dirty="0"/>
          </a:p>
        </p:txBody>
      </p:sp>
      <p:pic>
        <p:nvPicPr>
          <p:cNvPr id="3" name="Imagem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500174"/>
            <a:ext cx="685804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Vendedor de azeite e petróleo</a:t>
            </a:r>
            <a:endParaRPr lang="pt-PT" dirty="0"/>
          </a:p>
        </p:txBody>
      </p:sp>
      <p:pic>
        <p:nvPicPr>
          <p:cNvPr id="3" name="Imagem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643050"/>
            <a:ext cx="464346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Alfarrabista</a:t>
            </a:r>
            <a:endParaRPr lang="pt-PT" dirty="0"/>
          </a:p>
        </p:txBody>
      </p:sp>
      <p:pic>
        <p:nvPicPr>
          <p:cNvPr id="4" name="Marcador de Posição de Conteúdo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285860"/>
            <a:ext cx="735811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Ardina</a:t>
            </a:r>
            <a:endParaRPr lang="pt-PT" dirty="0"/>
          </a:p>
        </p:txBody>
      </p:sp>
      <p:pic>
        <p:nvPicPr>
          <p:cNvPr id="4" name="Marcador de Posição de Conteúdo 3" descr="http://profissoes.web.simplesnet.pt/profissoes/ARDIN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67669"/>
            <a:ext cx="594360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Lavadeira</a:t>
            </a:r>
            <a:endParaRPr lang="pt-PT" dirty="0"/>
          </a:p>
        </p:txBody>
      </p:sp>
      <p:pic>
        <p:nvPicPr>
          <p:cNvPr id="6" name="Marcador de Posição de Conteúdo 5" descr="http://profissoes.web.simplesnet.pt/profissoes/AS_LAVADEIRAS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2" y="1739106"/>
            <a:ext cx="604837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Barbeiro</a:t>
            </a:r>
            <a:endParaRPr lang="pt-PT" dirty="0"/>
          </a:p>
        </p:txBody>
      </p:sp>
      <p:pic>
        <p:nvPicPr>
          <p:cNvPr id="4" name="Marcador de Posição de Conteúdo 3" descr="http://profissoes.web.simplesnet.pt/profissoes/BARBEIRO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2" y="1610519"/>
            <a:ext cx="6048375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116</Words>
  <Application>Microsoft Office PowerPoint</Application>
  <PresentationFormat>Apresentação no Ecrã (4:3)</PresentationFormat>
  <Paragraphs>56</Paragraphs>
  <Slides>57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57</vt:i4>
      </vt:variant>
    </vt:vector>
  </HeadingPairs>
  <TitlesOfParts>
    <vt:vector size="58" baseType="lpstr">
      <vt:lpstr>Tema do Office</vt:lpstr>
      <vt:lpstr>As profissões</vt:lpstr>
      <vt:lpstr>Datilógrafo .</vt:lpstr>
      <vt:lpstr>A ama</vt:lpstr>
      <vt:lpstr>Costureira</vt:lpstr>
      <vt:lpstr>Aguadeiro</vt:lpstr>
      <vt:lpstr>Alfarrabista</vt:lpstr>
      <vt:lpstr>Ardina</vt:lpstr>
      <vt:lpstr>Lavadeira</vt:lpstr>
      <vt:lpstr>Barbeiro</vt:lpstr>
      <vt:lpstr>Calceteiro</vt:lpstr>
      <vt:lpstr>Criada de servir</vt:lpstr>
      <vt:lpstr>Engraxador</vt:lpstr>
      <vt:lpstr>Estivador</vt:lpstr>
      <vt:lpstr>Fotografo á- lá-minute</vt:lpstr>
      <vt:lpstr>Limpa chaminés</vt:lpstr>
      <vt:lpstr>Moço de fretes</vt:lpstr>
      <vt:lpstr>A Modista</vt:lpstr>
      <vt:lpstr>Calista</vt:lpstr>
      <vt:lpstr>O Carteiro</vt:lpstr>
      <vt:lpstr>O coveiro</vt:lpstr>
      <vt:lpstr>O Padeiro</vt:lpstr>
      <vt:lpstr>O Pescador</vt:lpstr>
      <vt:lpstr>O policia</vt:lpstr>
      <vt:lpstr>O Propagandista</vt:lpstr>
      <vt:lpstr>O sapateiro</vt:lpstr>
      <vt:lpstr>O taberneiro</vt:lpstr>
      <vt:lpstr>A telefonista</vt:lpstr>
      <vt:lpstr>O trapeiro</vt:lpstr>
      <vt:lpstr>A varina</vt:lpstr>
      <vt:lpstr>Vendedora  de galinhas e ovos</vt:lpstr>
      <vt:lpstr>Vendedor de castanhas</vt:lpstr>
      <vt:lpstr>Vendedor de gelados</vt:lpstr>
      <vt:lpstr>Vendedor de rendas</vt:lpstr>
      <vt:lpstr>Vendedor de petiscos</vt:lpstr>
      <vt:lpstr>Vendedeira de refrescos</vt:lpstr>
      <vt:lpstr>Amola tesouras</vt:lpstr>
      <vt:lpstr>Alfaiate</vt:lpstr>
      <vt:lpstr>O ferreiro</vt:lpstr>
      <vt:lpstr>O Cesteiro</vt:lpstr>
      <vt:lpstr>O Varredor</vt:lpstr>
      <vt:lpstr>Vendedores de Perus</vt:lpstr>
      <vt:lpstr>Policia Sinaleiro</vt:lpstr>
      <vt:lpstr>Padeiro</vt:lpstr>
      <vt:lpstr>Os Carreiros</vt:lpstr>
      <vt:lpstr>O Leiteiro em 1919</vt:lpstr>
      <vt:lpstr>O moleiro</vt:lpstr>
      <vt:lpstr>O Oleiro</vt:lpstr>
      <vt:lpstr>O Picheleiro</vt:lpstr>
      <vt:lpstr>O Soldado</vt:lpstr>
      <vt:lpstr>O Tipografo</vt:lpstr>
      <vt:lpstr>O vendedor de cebolas</vt:lpstr>
      <vt:lpstr>Os bombeteiros</vt:lpstr>
      <vt:lpstr>Meias solas</vt:lpstr>
      <vt:lpstr>Mecânico</vt:lpstr>
      <vt:lpstr>Formeiro</vt:lpstr>
      <vt:lpstr>Vendedor de azeite e petróleo</vt:lpstr>
      <vt:lpstr>Diapositivo 57</vt:lpstr>
    </vt:vector>
  </TitlesOfParts>
  <Company>E. T. P. SICÓ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 profissões</dc:title>
  <dc:creator>Escola Tecn. Prof. de Sicó</dc:creator>
  <cp:lastModifiedBy>Escola Tecn. Prof. de Sicó</cp:lastModifiedBy>
  <cp:revision>32</cp:revision>
  <dcterms:created xsi:type="dcterms:W3CDTF">2011-02-21T10:44:54Z</dcterms:created>
  <dcterms:modified xsi:type="dcterms:W3CDTF">2012-02-23T15:12:17Z</dcterms:modified>
</cp:coreProperties>
</file>